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C89E2-C318-4137-BD38-7072C866FE1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5B550-7797-45DD-B0FE-4AAA8774E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Undangan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Undangan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B550-7797-45DD-B0FE-4AAA8774EA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_01_Main 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890146"/>
            <a:ext cx="8046720" cy="1188720"/>
          </a:xfrm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4120300"/>
            <a:ext cx="5486400" cy="17526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273050"/>
            <a:ext cx="2924175" cy="1162050"/>
          </a:xfrm>
        </p:spPr>
        <p:txBody>
          <a:bodyPr anchor="b">
            <a:normAutofit/>
          </a:bodyPr>
          <a:lstStyle>
            <a:lvl1pPr algn="l">
              <a:defRPr sz="16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016500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338" y="1435100"/>
            <a:ext cx="2924175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lide_02_Section Divi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890146"/>
            <a:ext cx="8046720" cy="18288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lide_03_Section Divi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890146"/>
            <a:ext cx="8046720" cy="18288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491405"/>
            <a:ext cx="8046720" cy="18288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lide_03_Section Divi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890146"/>
            <a:ext cx="8046720" cy="18288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406900"/>
            <a:ext cx="8042910" cy="1362075"/>
          </a:xfrm>
        </p:spPr>
        <p:txBody>
          <a:bodyPr anchor="t">
            <a:normAutofit/>
          </a:bodyPr>
          <a:lstStyle>
            <a:lvl1pPr algn="l">
              <a:defRPr sz="2800" b="0" i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906713"/>
            <a:ext cx="804291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1600200"/>
            <a:ext cx="3954462" cy="4525963"/>
          </a:xfrm>
        </p:spPr>
        <p:txBody>
          <a:bodyPr/>
          <a:lstStyle>
            <a:lvl1pPr>
              <a:defRPr sz="1600" b="1" i="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4392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394874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38" y="2174875"/>
            <a:ext cx="395605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4709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4709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PC_Logo_Full Colour_RGB_LR.jpg"/>
          <p:cNvPicPr>
            <a:picLocks noChangeAspect="1"/>
          </p:cNvPicPr>
          <p:nvPr/>
        </p:nvPicPr>
        <p:blipFill>
          <a:blip r:embed="rId17" cstate="print"/>
          <a:srcRect t="9888" b="13226"/>
          <a:stretch>
            <a:fillRect/>
          </a:stretch>
        </p:blipFill>
        <p:spPr bwMode="auto">
          <a:xfrm>
            <a:off x="7458075" y="6191250"/>
            <a:ext cx="1416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46100" y="371475"/>
            <a:ext cx="8045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6100" y="1725613"/>
            <a:ext cx="80454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16450" y="6486525"/>
            <a:ext cx="1066800" cy="2286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Verdana" charset="0"/>
              </a:defRPr>
            </a:lvl1pPr>
          </a:lstStyle>
          <a:p>
            <a:fld id="{D55147CA-94CD-4E0C-A832-F4F87032CA2E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9275" y="6486525"/>
            <a:ext cx="2895600" cy="2286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0" y="6486525"/>
            <a:ext cx="1816100" cy="2286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Verdana" charset="0"/>
              </a:defRPr>
            </a:lvl1pPr>
          </a:lstStyle>
          <a:p>
            <a:fld id="{6EBE7193-0B19-46FD-AD3D-E5A6709B9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Verdana"/>
          <a:ea typeface="ＭＳ Ｐゴシック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algn="l" defTabSz="457200" rtl="0" eaLnBrk="1" fontAlgn="base" hangingPunct="1">
        <a:lnSpc>
          <a:spcPts val="1800"/>
        </a:lnSpc>
        <a:spcBef>
          <a:spcPct val="0"/>
        </a:spcBef>
        <a:spcAft>
          <a:spcPct val="0"/>
        </a:spcAft>
        <a:defRPr sz="1600" b="1" kern="1200">
          <a:solidFill>
            <a:schemeClr val="bg2"/>
          </a:solidFill>
          <a:latin typeface="Verdana"/>
          <a:ea typeface="ＭＳ Ｐゴシック" charset="-128"/>
          <a:cs typeface="+mn-cs"/>
        </a:defRPr>
      </a:lvl1pPr>
      <a:lvl2pPr algn="l" defTabSz="457200" rtl="0" eaLnBrk="1" fontAlgn="base" hangingPunct="1">
        <a:lnSpc>
          <a:spcPts val="1800"/>
        </a:lnSpc>
        <a:spcBef>
          <a:spcPct val="0"/>
        </a:spcBef>
        <a:spcAft>
          <a:spcPct val="0"/>
        </a:spcAft>
        <a:defRPr sz="1600" kern="1200">
          <a:solidFill>
            <a:schemeClr val="bg2"/>
          </a:solidFill>
          <a:latin typeface="Verdana"/>
          <a:ea typeface="ＭＳ Ｐゴシック" charset="-128"/>
          <a:cs typeface="+mn-cs"/>
        </a:defRPr>
      </a:lvl2pPr>
      <a:lvl3pPr algn="l" defTabSz="457200" rtl="0" eaLnBrk="1" fontAlgn="base" hangingPunct="1">
        <a:lnSpc>
          <a:spcPts val="1800"/>
        </a:lnSpc>
        <a:spcBef>
          <a:spcPct val="0"/>
        </a:spcBef>
        <a:spcAft>
          <a:spcPct val="0"/>
        </a:spcAft>
        <a:defRPr sz="1400" kern="1200">
          <a:solidFill>
            <a:schemeClr val="bg2"/>
          </a:solidFill>
          <a:latin typeface="Verdana"/>
          <a:ea typeface="ＭＳ Ｐゴシック" charset="-128"/>
          <a:cs typeface="+mn-cs"/>
        </a:defRPr>
      </a:lvl3pPr>
      <a:lvl4pPr algn="l" defTabSz="457200" rtl="0" eaLnBrk="1" fontAlgn="base" hangingPunct="1">
        <a:lnSpc>
          <a:spcPts val="1800"/>
        </a:lnSpc>
        <a:spcBef>
          <a:spcPct val="0"/>
        </a:spcBef>
        <a:spcAft>
          <a:spcPct val="0"/>
        </a:spcAft>
        <a:defRPr sz="1400" kern="1200">
          <a:solidFill>
            <a:schemeClr val="bg2"/>
          </a:solidFill>
          <a:latin typeface="Verdana"/>
          <a:ea typeface="ＭＳ Ｐゴシック" charset="-128"/>
          <a:cs typeface="+mn-cs"/>
        </a:defRPr>
      </a:lvl4pPr>
      <a:lvl5pPr algn="l" defTabSz="457200" rtl="0" eaLnBrk="1" fontAlgn="base" hangingPunct="1">
        <a:lnSpc>
          <a:spcPts val="1800"/>
        </a:lnSpc>
        <a:spcBef>
          <a:spcPct val="0"/>
        </a:spcBef>
        <a:spcAft>
          <a:spcPct val="0"/>
        </a:spcAft>
        <a:defRPr sz="1400" kern="1200">
          <a:solidFill>
            <a:schemeClr val="bg2"/>
          </a:solidFill>
          <a:latin typeface="Verdana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IPC Virtual Office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Biro SI &amp; SDM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838200"/>
            <a:ext cx="5257800" cy="52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Pengajuan</a:t>
            </a:r>
            <a:r>
              <a:rPr lang="en-US" dirty="0" smtClean="0"/>
              <a:t> SPPD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ESS</a:t>
            </a:r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IVO yang </a:t>
            </a:r>
            <a:r>
              <a:rPr lang="en-US" dirty="0" err="1" smtClean="0"/>
              <a:t>mempengarungi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/</a:t>
            </a:r>
            <a:r>
              <a:rPr lang="en-US" dirty="0" err="1" smtClean="0"/>
              <a:t>Cuti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1700783"/>
            <a:ext cx="4329112" cy="424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Cuti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1676400"/>
            <a:ext cx="4924425" cy="42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SELESAI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b="1" dirty="0" smtClean="0"/>
              <a:t>TERIMA KASIH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E-OFFICE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PENGENALAN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Aplikasi</a:t>
            </a:r>
            <a:r>
              <a:rPr lang="en-US" dirty="0" smtClean="0"/>
              <a:t> IPC Virtual Office (IVO)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menyurat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IPC,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nota </a:t>
            </a:r>
            <a:r>
              <a:rPr lang="en-US" dirty="0" err="1" smtClean="0"/>
              <a:t>dinas</a:t>
            </a:r>
            <a:r>
              <a:rPr lang="en-US" dirty="0" smtClean="0"/>
              <a:t>, </a:t>
            </a:r>
            <a:r>
              <a:rPr lang="en-US" dirty="0" err="1" smtClean="0"/>
              <a:t>undangan</a:t>
            </a:r>
            <a:r>
              <a:rPr lang="en-US" dirty="0" smtClean="0"/>
              <a:t>, memo,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,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IVO,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menyurat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IVO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menu Self Service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cuti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E-Office </a:t>
            </a:r>
            <a:r>
              <a:rPr lang="en-US" dirty="0" err="1" smtClean="0"/>
              <a:t>merupakan</a:t>
            </a:r>
            <a:r>
              <a:rPr lang="en-US" dirty="0" smtClean="0"/>
              <a:t> menu </a:t>
            </a:r>
            <a:r>
              <a:rPr lang="en-US" dirty="0" err="1" smtClean="0"/>
              <a:t>surat-menyurat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IVO.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yang </a:t>
            </a:r>
            <a:r>
              <a:rPr lang="en-US" dirty="0" err="1" smtClean="0"/>
              <a:t>diakomodasi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E-Office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Nota </a:t>
            </a:r>
            <a:r>
              <a:rPr lang="en-US" dirty="0" err="1" smtClean="0"/>
              <a:t>Dinas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Undangan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Memo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Undangan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Permohonan</a:t>
            </a:r>
            <a:r>
              <a:rPr lang="en-US" dirty="0" smtClean="0"/>
              <a:t> SPPD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 </a:t>
            </a:r>
            <a:r>
              <a:rPr lang="en-US" dirty="0" err="1" smtClean="0"/>
              <a:t>Dinas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43000"/>
            <a:ext cx="5365228" cy="51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Undangan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1219200"/>
            <a:ext cx="8153400" cy="5105400"/>
            <a:chOff x="541338" y="1219200"/>
            <a:chExt cx="7916862" cy="4700587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541338" y="1219200"/>
              <a:ext cx="4119562" cy="47005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660900" y="1219200"/>
              <a:ext cx="3797300" cy="47005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316038" y="5511800"/>
              <a:ext cx="2462212" cy="322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Yang Mengadakan Rapat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373688" y="5511800"/>
              <a:ext cx="2462212" cy="322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SDM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28600" y="1371600"/>
          <a:ext cx="8217381" cy="4572000"/>
        </p:xfrm>
        <a:graphic>
          <a:graphicData uri="http://schemas.openxmlformats.org/presentationml/2006/ole">
            <p:oleObj spid="_x0000_s2057" name="Visio" r:id="rId4" imgW="7683246" imgH="427215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0912" y="792971"/>
            <a:ext cx="1919288" cy="53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85800"/>
            <a:ext cx="5237163" cy="535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838200"/>
            <a:ext cx="5081587" cy="521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PC Theme">
  <a:themeElements>
    <a:clrScheme name="IPC Colour">
      <a:dk1>
        <a:srgbClr val="0077C8"/>
      </a:dk1>
      <a:lt1>
        <a:sysClr val="window" lastClr="FFFFFF"/>
      </a:lt1>
      <a:dk2>
        <a:srgbClr val="000000"/>
      </a:dk2>
      <a:lt2>
        <a:srgbClr val="333F48"/>
      </a:lt2>
      <a:accent1>
        <a:srgbClr val="DA291C"/>
      </a:accent1>
      <a:accent2>
        <a:srgbClr val="D45D00"/>
      </a:accent2>
      <a:accent3>
        <a:srgbClr val="EAAA00"/>
      </a:accent3>
      <a:accent4>
        <a:srgbClr val="00205B"/>
      </a:accent4>
      <a:accent5>
        <a:srgbClr val="0077C8"/>
      </a:accent5>
      <a:accent6>
        <a:srgbClr val="00A9E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IPC Theme</Template>
  <TotalTime>81</TotalTime>
  <Words>160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IPC Theme</vt:lpstr>
      <vt:lpstr>Microsoft Visio Drawing</vt:lpstr>
      <vt:lpstr>IPC Virtual Office</vt:lpstr>
      <vt:lpstr>E-OFFICE</vt:lpstr>
      <vt:lpstr>PENGENALAN</vt:lpstr>
      <vt:lpstr>E-OFFICE</vt:lpstr>
      <vt:lpstr>Nota Dinas</vt:lpstr>
      <vt:lpstr>Undangan dan Pengajuan Undangan</vt:lpstr>
      <vt:lpstr>MEMO</vt:lpstr>
      <vt:lpstr>Surat Keluar</vt:lpstr>
      <vt:lpstr>Surat Dinas</vt:lpstr>
      <vt:lpstr>Pengajuan SPPD</vt:lpstr>
      <vt:lpstr>ESS</vt:lpstr>
      <vt:lpstr>Pengenalan</vt:lpstr>
      <vt:lpstr>Permohonan Izin</vt:lpstr>
      <vt:lpstr>Permohonan Cuti</vt:lpstr>
      <vt:lpstr>SELESAI   TERIMA KASIH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 Virtual Office</dc:title>
  <dc:creator>Black</dc:creator>
  <cp:lastModifiedBy>Black</cp:lastModifiedBy>
  <cp:revision>5</cp:revision>
  <dcterms:created xsi:type="dcterms:W3CDTF">2013-03-19T02:32:32Z</dcterms:created>
  <dcterms:modified xsi:type="dcterms:W3CDTF">2013-03-19T04:12:06Z</dcterms:modified>
</cp:coreProperties>
</file>